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Mtro. </a:t>
            </a:r>
            <a:r>
              <a:rPr lang="es-MX" b="1" dirty="0" err="1">
                <a:solidFill>
                  <a:schemeClr val="bg1"/>
                </a:solidFill>
                <a:latin typeface="+mj-lt"/>
              </a:rPr>
              <a:t>Seguismundo</a:t>
            </a:r>
            <a:r>
              <a:rPr lang="es-MX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MX" b="1" dirty="0" err="1">
                <a:solidFill>
                  <a:schemeClr val="bg1"/>
                </a:solidFill>
                <a:latin typeface="+mj-lt"/>
              </a:rPr>
              <a:t>Doguín</a:t>
            </a:r>
            <a:r>
              <a:rPr lang="es-MX" b="1" dirty="0">
                <a:solidFill>
                  <a:schemeClr val="bg1"/>
                </a:solidFill>
                <a:latin typeface="+mj-lt"/>
              </a:rPr>
              <a:t> Martínez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Tamaulipas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823673"/>
            <a:ext cx="3776870" cy="16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8448924314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8677125600 Ext. 8620201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sdoguin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23758"/>
            <a:ext cx="3776870" cy="1971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Administración Pública.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Especialidad en Derecho, Política y Criminología.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Criminología.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33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Año de ingreso al INM: 2013/2019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Tamaulipas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01/07/2019 -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01/03/2017 – 30/03/2018: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Coahuila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01/02/2013 – 28/02/2017: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4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Cuenta con más de 20 años de experiencia en la Administración Pública,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Secretario Ejecutivo y Director General.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Comisión de Derechos Humanos del Estado de Coahuila</a:t>
            </a:r>
            <a:r>
              <a:rPr lang="es-MX" sz="1400" b="1" dirty="0">
                <a:solidFill>
                  <a:srgbClr val="660033"/>
                </a:solidFill>
                <a:latin typeface="+mj-lt"/>
              </a:rPr>
              <a:t>.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endParaRPr lang="es-MX" sz="1400" b="0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Comisario General de la Unidad Desconcentrada de Ejecución de Penas y Reinserción Social.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Gobierno del Estado de Coahuila</a:t>
            </a:r>
            <a:r>
              <a:rPr lang="es-MX" sz="1400" b="1" dirty="0">
                <a:solidFill>
                  <a:srgbClr val="660033"/>
                </a:solidFill>
                <a:latin typeface="+mj-lt"/>
              </a:rPr>
              <a:t>.</a:t>
            </a:r>
            <a:endParaRPr lang="es-MX" sz="1400" b="0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Subsecretario de Gobierno de protección Civil.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Gobierno del Estado de Coahuila</a:t>
            </a:r>
            <a:r>
              <a:rPr lang="es-MX" sz="1400" b="1" dirty="0">
                <a:solidFill>
                  <a:srgbClr val="660033"/>
                </a:solidFill>
                <a:latin typeface="+mj-lt"/>
              </a:rPr>
              <a:t>.</a:t>
            </a: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Director General de la Policía del Estado.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Seguridad Pública del estado de Coahuila.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Director de Seguridad Pública Municipal.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Municipio de Saltillo, Coahuila.</a:t>
            </a: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</p:txBody>
      </p:sp>
      <p:pic>
        <p:nvPicPr>
          <p:cNvPr id="12" name="Picture 2" descr="W:\SDCO_Zona Sur\SUR\CV TITULARES DE LAS O R\SEMBLANZAS CURRICULARES TOR -JUNIO 2024\FOTOS\TAMAULIPAS- SEGUISMUNDO DOGUIN MARTINEZ.jpg">
            <a:extLst>
              <a:ext uri="{FF2B5EF4-FFF2-40B4-BE49-F238E27FC236}">
                <a16:creationId xmlns:a16="http://schemas.microsoft.com/office/drawing/2014/main" id="{C972911A-12FB-4C31-B44D-57DE316E5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5" y="85505"/>
            <a:ext cx="1176130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42437</TotalTime>
  <Words>225</Words>
  <Application>Microsoft Office PowerPoint</Application>
  <PresentationFormat>Panorámica</PresentationFormat>
  <Paragraphs>26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Light</vt:lpstr>
      <vt:lpstr>MadrePatria</vt:lpstr>
      <vt:lpstr>Geomanist</vt:lpstr>
      <vt:lpstr>Calibri</vt:lpstr>
      <vt:lpstr>Wingdings</vt:lpstr>
      <vt:lpstr>Geomanist Bold</vt:lpstr>
      <vt:lpstr>Montserrat</vt:lpstr>
      <vt:lpstr>Arial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2024-11-20T01:22:09Z</dcterms:modified>
</cp:coreProperties>
</file>